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29/08/2018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53CFA59D-85B9-4C6C-B24E-1C53F1DCFDBD}"/>
              </a:ext>
            </a:extLst>
          </p:cNvPr>
          <p:cNvSpPr txBox="1"/>
          <p:nvPr/>
        </p:nvSpPr>
        <p:spPr>
          <a:xfrm>
            <a:off x="1429554" y="5600353"/>
            <a:ext cx="746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200" dirty="0" smtClean="0">
                <a:latin typeface="Candara" panose="020E0502030303020204" pitchFamily="34" charset="0"/>
              </a:rPr>
              <a:t>Fecha de actualización</a:t>
            </a:r>
            <a:r>
              <a:rPr lang="es-MX" sz="1200" smtClean="0">
                <a:latin typeface="Candara" panose="020E0502030303020204" pitchFamily="34" charset="0"/>
              </a:rPr>
              <a:t>: 7 </a:t>
            </a:r>
            <a:r>
              <a:rPr lang="es-MX" sz="1200" dirty="0" smtClean="0">
                <a:latin typeface="Candara" panose="020E0502030303020204" pitchFamily="34" charset="0"/>
              </a:rPr>
              <a:t>septiembre 2018</a:t>
            </a:r>
            <a:endParaRPr lang="es-MX" sz="1200" dirty="0">
              <a:latin typeface="Candara" panose="020E0502030303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6" y="296214"/>
            <a:ext cx="43530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Candara" panose="020E0502030303020204" pitchFamily="34" charset="0"/>
              </a:rPr>
              <a:t>Licencias</a:t>
            </a:r>
            <a:endParaRPr lang="es-MX" sz="3200" b="1" dirty="0">
              <a:latin typeface="Candara" panose="020E050203030302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323932"/>
              </p:ext>
            </p:extLst>
          </p:nvPr>
        </p:nvGraphicFramePr>
        <p:xfrm>
          <a:off x="498282" y="1082954"/>
          <a:ext cx="7992888" cy="206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NOMBRE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CARGO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PERIODO DE LICENCIA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>
                          <a:latin typeface="Candara" panose="020E0502030303020204" pitchFamily="34" charset="0"/>
                        </a:rPr>
                        <a:t>OBSERVACIONES</a:t>
                      </a:r>
                      <a:endParaRPr lang="es-MX" sz="110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Rogelio Padilla Muñoz</a:t>
                      </a:r>
                      <a:endParaRPr lang="es-MX" sz="11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General de Acuerdos Tribunal de Conciliación y Arbitraje</a:t>
                      </a:r>
                      <a:endParaRPr lang="es-MX" sz="11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24-VIII-18</a:t>
                      </a:r>
                      <a:endParaRPr lang="es-MX" sz="11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2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Asuntos personales</a:t>
                      </a:r>
                      <a:endParaRPr kumimoji="0" lang="es-MX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786282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Álvaro Flores Farías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Actuario Tribunal de Conciliación y Arbitraje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22-28-VIII-18</a:t>
                      </a:r>
                      <a:endParaRPr lang="es-MX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</a:t>
                      </a:r>
                      <a:r>
                        <a:rPr lang="es-MX" sz="11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personales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65</Words>
  <Application>Microsoft Office PowerPoint</Application>
  <PresentationFormat>Carta (216 x 279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Candara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48</cp:revision>
  <dcterms:created xsi:type="dcterms:W3CDTF">2017-10-16T15:52:26Z</dcterms:created>
  <dcterms:modified xsi:type="dcterms:W3CDTF">2018-08-29T15:56:35Z</dcterms:modified>
</cp:coreProperties>
</file>