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29/08/2018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</a:t>
            </a:r>
            <a:r>
              <a:rPr lang="es-MX" sz="1200" smtClean="0">
                <a:latin typeface="Candara" panose="020E0502030303020204" pitchFamily="34" charset="0"/>
              </a:rPr>
              <a:t>: 7 </a:t>
            </a:r>
            <a:r>
              <a:rPr lang="es-MX" sz="1200" dirty="0" smtClean="0">
                <a:latin typeface="Candara" panose="020E0502030303020204" pitchFamily="34" charset="0"/>
              </a:rPr>
              <a:t>septiembre 2018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andara" panose="020E0502030303020204" pitchFamily="34" charset="0"/>
              </a:rPr>
              <a:t>Licencias</a:t>
            </a:r>
            <a:endParaRPr lang="es-MX" sz="3200" b="1" dirty="0">
              <a:latin typeface="Candara" panose="020E0502030303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323932"/>
              </p:ext>
            </p:extLst>
          </p:nvPr>
        </p:nvGraphicFramePr>
        <p:xfrm>
          <a:off x="498282" y="1082954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Rogelio Padilla Muñoz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General de Acuerdos Tribunal de Conciliación y Arbitraje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24-VIII-18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2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Asuntos personales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862825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Álvaro Flores Farías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 Tribunal de Conciliación y Arbitraje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22-28-VIII-18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</a:t>
                      </a:r>
                      <a:r>
                        <a:rPr lang="es-MX" sz="11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personales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65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48</cp:revision>
  <dcterms:created xsi:type="dcterms:W3CDTF">2017-10-16T15:52:26Z</dcterms:created>
  <dcterms:modified xsi:type="dcterms:W3CDTF">2018-08-29T15:56:35Z</dcterms:modified>
</cp:coreProperties>
</file>